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303" r:id="rId28"/>
    <p:sldId id="305" r:id="rId29"/>
    <p:sldId id="304" r:id="rId30"/>
    <p:sldId id="284" r:id="rId31"/>
    <p:sldId id="266" r:id="rId32"/>
    <p:sldId id="298" r:id="rId33"/>
    <p:sldId id="299" r:id="rId34"/>
    <p:sldId id="279" r:id="rId35"/>
    <p:sldId id="295" r:id="rId36"/>
    <p:sldId id="288"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113" d="100"/>
          <a:sy n="113" d="100"/>
        </p:scale>
        <p:origin x="200" y="5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3.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400833" y="363255"/>
            <a:ext cx="8370634"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Trends, </a:t>
            </a:r>
            <a:r>
              <a:rPr lang="de-DE" dirty="0" err="1"/>
              <a:t>Saisonalitäten</a:t>
            </a:r>
            <a:r>
              <a:rPr lang="de-DE"/>
              <a:t>, Erkenntnisse </a:t>
            </a:r>
            <a:r>
              <a:rPr lang="de-DE" dirty="0"/>
              <a:t>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endParaRPr lang="de-DE" dirty="0"/>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1722</Words>
  <Application>Microsoft Macintosh PowerPoint</Application>
  <PresentationFormat>Bildschirmpräsentation (16:9)</PresentationFormat>
  <Paragraphs>419</Paragraphs>
  <Slides>36</Slides>
  <Notes>35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130</cp:revision>
  <dcterms:modified xsi:type="dcterms:W3CDTF">2021-02-16T10:57:29Z</dcterms:modified>
</cp:coreProperties>
</file>